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3C7D-E2C5-CF4F-9132-53A3A7335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ITSA</a:t>
            </a:r>
            <a:br>
              <a:rPr kumimoji="1" lang="en-US" altLang="zh-TW" dirty="0"/>
            </a:br>
            <a:r>
              <a:rPr kumimoji="1" lang="zh-TW" altLang="en-US" dirty="0"/>
              <a:t>教育部程式自學平台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8AD461-0B71-DF4A-95BC-D5C583306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" altLang="zh-TW" dirty="0">
                <a:hlinkClick r:id="rId2"/>
              </a:rPr>
              <a:t>https://e-tutor.itsa.org.tw/e-Tutor/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02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7811508-B72C-B347-81FF-7FAB937ACF90}"/>
              </a:ext>
            </a:extLst>
          </p:cNvPr>
          <p:cNvSpPr txBox="1"/>
          <p:nvPr/>
        </p:nvSpPr>
        <p:spPr>
          <a:xfrm>
            <a:off x="1391635" y="2311455"/>
            <a:ext cx="604203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﻿while True: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N1, N2 = map(int, input().split())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kumimoji="1" lang="en" altLang="zh-TW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 your code here ===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N1 &lt; N2: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N1, N2 = N2, N1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while N1 % N2 &gt; 0: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N1, N2 = N2, N1 % N2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print(N2)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dirty="0"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238CC8A-3DA0-A545-8EF0-EAA4D97B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輸入測資為兩個整數</a:t>
            </a:r>
          </a:p>
        </p:txBody>
      </p:sp>
    </p:spTree>
    <p:extLst>
      <p:ext uri="{BB962C8B-B14F-4D97-AF65-F5344CB8AC3E}">
        <p14:creationId xmlns:p14="http://schemas.microsoft.com/office/powerpoint/2010/main" val="81833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71CF7A-5E63-4A47-9F69-0E593AE1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輸入測資為一串用空白分隔的整數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E64815-D22E-254C-8EB7-4219ED2C1DA3}"/>
              </a:ext>
            </a:extLst>
          </p:cNvPr>
          <p:cNvSpPr txBox="1"/>
          <p:nvPr/>
        </p:nvSpPr>
        <p:spPr>
          <a:xfrm>
            <a:off x="781544" y="2419580"/>
            <a:ext cx="8596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 = int(input())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</a:t>
            </a:r>
            <a:r>
              <a:rPr kumimoji="1" lang="en" altLang="zh-TW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range(n):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scores = 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list(map(int, input().split()))</a:t>
            </a:r>
          </a:p>
          <a:p>
            <a:endParaRPr kumimoji="1" lang="en" altLang="zh-TW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 your code here ===</a:t>
            </a:r>
            <a:endParaRPr kumimoji="1" lang="en-US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dirty="0"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1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0A0606-877E-DD4E-BDA5-E954AF278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E4EE86-7B7E-5A48-9282-D54E2EFC9E19}"/>
              </a:ext>
            </a:extLst>
          </p:cNvPr>
          <p:cNvSpPr/>
          <p:nvPr/>
        </p:nvSpPr>
        <p:spPr>
          <a:xfrm>
            <a:off x="2554013" y="2942897"/>
            <a:ext cx="7304690" cy="273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0344CD-19ED-AB43-B724-77F1881B622D}"/>
              </a:ext>
            </a:extLst>
          </p:cNvPr>
          <p:cNvSpPr/>
          <p:nvPr/>
        </p:nvSpPr>
        <p:spPr>
          <a:xfrm>
            <a:off x="2517225" y="4009697"/>
            <a:ext cx="4198885" cy="273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149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BC665C6-F0F4-5E40-AF8B-37A5C9BB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F20073B-FB6A-244C-8D7B-F58FE4891DA9}"/>
              </a:ext>
            </a:extLst>
          </p:cNvPr>
          <p:cNvSpPr/>
          <p:nvPr/>
        </p:nvSpPr>
        <p:spPr>
          <a:xfrm>
            <a:off x="3373821" y="2228193"/>
            <a:ext cx="1355834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32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螢幕擷取畫面 的圖片&#10;&#10;自動產生的描述">
            <a:extLst>
              <a:ext uri="{FF2B5EF4-FFF2-40B4-BE49-F238E27FC236}">
                <a16:creationId xmlns:a16="http://schemas.microsoft.com/office/drawing/2014/main" id="{94F99355-BEB5-1C44-8583-861EE8670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28F99EB-6C80-B64E-A9D3-A004BA2FA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04F838-CB79-1742-A82B-6D44D18DE683}"/>
              </a:ext>
            </a:extLst>
          </p:cNvPr>
          <p:cNvSpPr/>
          <p:nvPr/>
        </p:nvSpPr>
        <p:spPr>
          <a:xfrm>
            <a:off x="1257300" y="2800350"/>
            <a:ext cx="2214563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691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D46FE03-9E2D-1540-AF2E-B43D8DB0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AC749E4-512F-2E40-8004-960FB15FEDA1}"/>
              </a:ext>
            </a:extLst>
          </p:cNvPr>
          <p:cNvSpPr/>
          <p:nvPr/>
        </p:nvSpPr>
        <p:spPr>
          <a:xfrm>
            <a:off x="3205655" y="4529958"/>
            <a:ext cx="2007476" cy="557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83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686008-50A1-DB48-B84C-6E503101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6473CD-38EF-F347-8DD4-069E6A58D120}"/>
              </a:ext>
            </a:extLst>
          </p:cNvPr>
          <p:cNvSpPr/>
          <p:nvPr/>
        </p:nvSpPr>
        <p:spPr>
          <a:xfrm>
            <a:off x="4960883" y="1723697"/>
            <a:ext cx="861848" cy="399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2D1117-BED8-2B44-BB32-9DDB2F1F7AB7}"/>
              </a:ext>
            </a:extLst>
          </p:cNvPr>
          <p:cNvSpPr/>
          <p:nvPr/>
        </p:nvSpPr>
        <p:spPr>
          <a:xfrm>
            <a:off x="1954924" y="5612523"/>
            <a:ext cx="1671145" cy="24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8EA65-C00A-3A49-AF27-CCBA36FBACE1}"/>
              </a:ext>
            </a:extLst>
          </p:cNvPr>
          <p:cNvSpPr/>
          <p:nvPr/>
        </p:nvSpPr>
        <p:spPr>
          <a:xfrm>
            <a:off x="2974428" y="1439917"/>
            <a:ext cx="567558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188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983A51ED-A78C-C043-B616-E39B6FADB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8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43F0585-DD63-F545-8546-5C1B4BA26802}"/>
              </a:ext>
            </a:extLst>
          </p:cNvPr>
          <p:cNvSpPr txBox="1"/>
          <p:nvPr/>
        </p:nvSpPr>
        <p:spPr>
          <a:xfrm>
            <a:off x="1160080" y="2281567"/>
            <a:ext cx="450796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﻿while True: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endParaRPr kumimoji="1" lang="en" altLang="zh-TW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 = eval(input())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kumimoji="1" lang="en" altLang="zh-TW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 your code here ===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n in range(1, N+1):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n % 3 == 0: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n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kumimoji="1" lang="en" altLang="zh-TW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dirty="0"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619653C8-7479-1740-917A-5329A8BA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輸入測資為一個數字</a:t>
            </a:r>
          </a:p>
        </p:txBody>
      </p:sp>
    </p:spTree>
    <p:extLst>
      <p:ext uri="{BB962C8B-B14F-4D97-AF65-F5344CB8AC3E}">
        <p14:creationId xmlns:p14="http://schemas.microsoft.com/office/powerpoint/2010/main" val="2815087166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72</Words>
  <Application>Microsoft Macintosh PowerPoint</Application>
  <PresentationFormat>寬螢幕</PresentationFormat>
  <Paragraphs>41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Arial</vt:lpstr>
      <vt:lpstr>Menlo</vt:lpstr>
      <vt:lpstr>Trebuchet MS</vt:lpstr>
      <vt:lpstr>Wingdings 3</vt:lpstr>
      <vt:lpstr>多面向</vt:lpstr>
      <vt:lpstr>ITSA 教育部程式自學平台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輸入測資為一個數字</vt:lpstr>
      <vt:lpstr>輸入測資為兩個整數</vt:lpstr>
      <vt:lpstr>輸入測資為一串用空白分隔的整數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ITSA 教育部程式自學平台</dc:title>
  <dc:creator>秀芬 周</dc:creator>
  <cp:lastModifiedBy>秀芬 周</cp:lastModifiedBy>
  <cp:revision>3</cp:revision>
  <dcterms:created xsi:type="dcterms:W3CDTF">2019-06-07T11:41:34Z</dcterms:created>
  <dcterms:modified xsi:type="dcterms:W3CDTF">2019-06-08T06:47:25Z</dcterms:modified>
</cp:coreProperties>
</file>